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</p:sldIdLst>
  <p:sldSz cx="7199313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4A6A63-1C9B-8BAE-52F8-A8AB99E829A8}" name="企画室01" initials="" userId="S::kikaku01@tactsystemtyo.onmicrosoft.com::e3e5794a-9612-494d-8ff2-1ac747c43a0d" providerId="AD"/>
  <p188:author id="{3381B4B8-C602-FE46-FAF4-4D906EB6D526}" name="Satoshi Kinoshita (SAKN)" initials="SK" userId="S::sakn@demant.com::19d60b02-f772-4cb6-a22f-f51978fd0e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87"/>
    <p:restoredTop sz="96327"/>
  </p:normalViewPr>
  <p:slideViewPr>
    <p:cSldViewPr snapToGrid="0">
      <p:cViewPr>
        <p:scale>
          <a:sx n="192" d="100"/>
          <a:sy n="192" d="100"/>
        </p:scale>
        <p:origin x="2552" y="-6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5891626"/>
            <a:ext cx="6119416" cy="12533242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18908198"/>
            <a:ext cx="5399485" cy="8691601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B64F-B2F0-3345-A884-6008E3775394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FD17-9C7A-C847-BF8A-3E5B24C8CA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535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B64F-B2F0-3345-A884-6008E3775394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FD17-9C7A-C847-BF8A-3E5B24C8CA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94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1916653"/>
            <a:ext cx="1552352" cy="3050811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1916653"/>
            <a:ext cx="4567064" cy="3050811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B64F-B2F0-3345-A884-6008E3775394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FD17-9C7A-C847-BF8A-3E5B24C8CA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441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B64F-B2F0-3345-A884-6008E3775394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FD17-9C7A-C847-BF8A-3E5B24C8CA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66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8974945"/>
            <a:ext cx="6209407" cy="14974888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24091502"/>
            <a:ext cx="6209407" cy="7874940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B64F-B2F0-3345-A884-6008E3775394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FD17-9C7A-C847-BF8A-3E5B24C8CA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85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9583264"/>
            <a:ext cx="3059708" cy="228415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9583264"/>
            <a:ext cx="3059708" cy="228415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B64F-B2F0-3345-A884-6008E3775394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FD17-9C7A-C847-BF8A-3E5B24C8CA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23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1916661"/>
            <a:ext cx="6209407" cy="695828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8824938"/>
            <a:ext cx="3045646" cy="4324966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3149904"/>
            <a:ext cx="3045646" cy="1934152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8824938"/>
            <a:ext cx="3060646" cy="4324966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3149904"/>
            <a:ext cx="3060646" cy="1934152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B64F-B2F0-3345-A884-6008E3775394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FD17-9C7A-C847-BF8A-3E5B24C8CA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99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B64F-B2F0-3345-A884-6008E3775394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FD17-9C7A-C847-BF8A-3E5B24C8CA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20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B64F-B2F0-3345-A884-6008E3775394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FD17-9C7A-C847-BF8A-3E5B24C8CA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42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2399982"/>
            <a:ext cx="2321966" cy="8399939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5183304"/>
            <a:ext cx="3644652" cy="25583147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0799922"/>
            <a:ext cx="2321966" cy="20008190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B64F-B2F0-3345-A884-6008E3775394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FD17-9C7A-C847-BF8A-3E5B24C8CA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06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2399982"/>
            <a:ext cx="2321966" cy="8399939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5183304"/>
            <a:ext cx="3644652" cy="25583147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0799922"/>
            <a:ext cx="2321966" cy="20008190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B64F-B2F0-3345-A884-6008E3775394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FD17-9C7A-C847-BF8A-3E5B24C8CA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77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1916661"/>
            <a:ext cx="6209407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9583264"/>
            <a:ext cx="6209407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33366432"/>
            <a:ext cx="1619845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CB64F-B2F0-3345-A884-6008E3775394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33366432"/>
            <a:ext cx="2429768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33366432"/>
            <a:ext cx="1619845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BFD17-9C7A-C847-BF8A-3E5B24C8CA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194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kumimoji="1"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kumimoji="1"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5A89CC1-D406-B436-A87E-4FCE4BEF7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88200" cy="30099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5684CB1-7E2D-2BB1-0827-79A6B42E76A4}"/>
              </a:ext>
            </a:extLst>
          </p:cNvPr>
          <p:cNvSpPr txBox="1"/>
          <p:nvPr/>
        </p:nvSpPr>
        <p:spPr>
          <a:xfrm>
            <a:off x="20639314" y="126056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9432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850</TotalTime>
  <Words>0</Words>
  <Application>Microsoft Macintosh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企画室01</dc:creator>
  <cp:lastModifiedBy>企画室01</cp:lastModifiedBy>
  <cp:revision>8</cp:revision>
  <dcterms:created xsi:type="dcterms:W3CDTF">2023-10-16T09:21:06Z</dcterms:created>
  <dcterms:modified xsi:type="dcterms:W3CDTF">2023-11-13T02:14:08Z</dcterms:modified>
</cp:coreProperties>
</file>